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7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59E747-8A97-4869-8458-DB69C6E1171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BDA8B8-C5CA-4E14-BFCF-708649EDF0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4.bp.blogspot.com/-r3BLn0c61Ms/TVZCMNUWmsI/AAAAAAAAB70/S4wueq1uFvU/s1600/%D0%B1%D0%B5%D0%B7%D0%BE%D0%BF%D0%B0%D1%81%D0%BD%D0%BE%D1%81%D1%82%D1%8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Безопасность детей в сети Интернет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В настоящее время дети активно пользуются Интернетом, а зачастую проводят в Сети даже больше времени, чем взрослые. Юные пользователи осваивают сервисы мгновенных сообщений (ICQ и пр.), общаются на форумах и в чатах, каждый день узнают много новой увлекательной и образовательной информации. Использование современных информационных технологий, несомненно, полезно, но не всегда безопасно для детей.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172" name="Picture 4" descr="http://www.oktsosh.net/SashnikovaOV/intern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931256" cy="26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-1.nnov.prosadiki.ru/media/2020/10/28/1241652252/logotip_informacionnaya_bezopasnos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425940" cy="59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2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/>
          <a:lstStyle/>
          <a:p>
            <a:r>
              <a:rPr lang="ru-RU" dirty="0"/>
              <a:t>                          Начинать свое знакомство с                        </a:t>
            </a:r>
          </a:p>
          <a:p>
            <a:r>
              <a:rPr lang="ru-RU" dirty="0"/>
              <a:t>                          виртуальной реальностью ребенок должен под присмотром взрослых. Именно родители смогут ответить на все "почему" и "как", а также предостеречь от возможных опасностей и ошибок.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4.bp.blogspot.com/-r3BLn0c61Ms/TVZCMNUWmsI/AAAAAAAAB70/S4wueq1uFvU/s1600/%25D0%25B1%25D0%25B5%25D0%25B7%25D0%25BE%25D0%25BF%25D0%25B0%25D1%2581%25D0%25BD%25D0%25BE%25D1%2581%25D1%2582%25D1%258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bipbap.ru/wp-content/uploads/2017/12/i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советы родителям: 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-Прежде, чем позволить ребенку пользоваться Интернетом, расскажите ему о возможных опасностях Сети (вредоносные программы, небезопасные сайты, </a:t>
            </a:r>
            <a:r>
              <a:rPr lang="ru-RU" dirty="0" err="1"/>
              <a:t>интернет-мошенники</a:t>
            </a:r>
            <a:r>
              <a:rPr lang="ru-RU" dirty="0"/>
              <a:t> и др.) и их последствиях.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avatars.mds.yandex.net/get-zen_doc/1686231/pub_5dafe645f557d000c4434283_5dafe8abd4f07a00adee80c2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250062" cy="17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040560"/>
          </a:xfrm>
        </p:spPr>
        <p:txBody>
          <a:bodyPr/>
          <a:lstStyle/>
          <a:p>
            <a:r>
              <a:rPr lang="ru-RU" dirty="0"/>
              <a:t>-Объясните ребенку, что при общении в Интернете (чаты, форумы, сервисы мгновенного обмена сообщениями, </a:t>
            </a:r>
            <a:r>
              <a:rPr lang="ru-RU" dirty="0" err="1"/>
              <a:t>онлайн-игры</a:t>
            </a:r>
            <a:r>
              <a:rPr lang="ru-RU" dirty="0"/>
              <a:t>) и других ситуациях, требующих регистрации, нельзя использовать реальное имя. Помогите ему выбрать регистрационное имя, не содержащее никакой личной информации.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ds04.infourok.ru/uploads/ex/1222/000b7049-97d3fcc4/img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5229200"/>
            <a:ext cx="1378816" cy="10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jimcdn.com/app/cms/image/transf/dimension=1280x10000:format=jpg/path/sd5a5ab5f7664bc58/image/ibb2591be8e71d23a/version/1510119286/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14617" cy="569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-Четко определите время, которое Ваш ребенок может проводить в Интернете, и сайты, которые он может посещать. </a:t>
            </a:r>
            <a:br>
              <a:rPr lang="ru-RU" dirty="0"/>
            </a:br>
            <a:r>
              <a:rPr lang="ru-RU" dirty="0"/>
              <a:t> -Помогите ребенку понять, что далеко не все, что он может прочесть или увидеть в Интернете - правда. Приучите его спрашивать то, в чем он не уверен.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cf.ppt-online.org/files1/slide/b/bQy9BEgapWhoT0NX31ekMqnVmRdwfJru5xvYPt/slide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143602" cy="16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                           Не позволяйте Вашему     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                          ребенку встречаться с онлайн-знакомыми без Вашего разрешения или в отсутствии взрослого человека.</a:t>
            </a:r>
            <a:br>
              <a:rPr lang="ru-RU" dirty="0"/>
            </a:br>
            <a:r>
              <a:rPr lang="ru-RU" dirty="0"/>
              <a:t> Объясните ребенку, что нельзя открывать файлы, полученные от неизвестных пользователей, так как они могут содержать вирусы или фото/видео с негативным содержанием.</a:t>
            </a:r>
          </a:p>
        </p:txBody>
      </p:sp>
      <p:pic>
        <p:nvPicPr>
          <p:cNvPr id="8194" name="Picture 2" descr="https://pbs.twimg.com/media/DjL8f66X4AAA2H7.jpg: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38779"/>
            <a:ext cx="2952328" cy="21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 -Убедитесь, что на компьютерах установлены и правильно настроены антивирусные программы, средства фильтрации </a:t>
            </a:r>
            <a:r>
              <a:rPr lang="ru-RU" dirty="0" err="1"/>
              <a:t>контента</a:t>
            </a:r>
            <a:r>
              <a:rPr lang="ru-RU" dirty="0"/>
              <a:t> и нежелательных сообщений.</a:t>
            </a:r>
            <a:br>
              <a:rPr lang="ru-RU" dirty="0"/>
            </a:br>
            <a:r>
              <a:rPr lang="ru-RU" dirty="0"/>
              <a:t> -Контролируйте деятельность</a:t>
            </a:r>
          </a:p>
          <a:p>
            <a:r>
              <a:rPr lang="ru-RU" dirty="0"/>
              <a:t> ребенка в Интернете </a:t>
            </a:r>
          </a:p>
          <a:p>
            <a:r>
              <a:rPr lang="ru-RU" dirty="0"/>
              <a:t>с помощью специального </a:t>
            </a:r>
          </a:p>
          <a:p>
            <a:r>
              <a:rPr lang="ru-RU" dirty="0"/>
              <a:t>программного обеспечения.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s://cbs.omsk.muzkult.ru/media/2018/08/20/1230764804/image_image_651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857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tpen.ru/wp-content/uploads/2016/10/Roditelskij-kontrol-Andoi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3140968"/>
            <a:ext cx="20136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-Проверяйте актуальность уже установленных правил. Следите за тем, чтобы Ваши правила соответствовали возрасту и развитию Вашего ребенка.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cf.ppt-online.org/files/slide/c/CMeKgkvy42jBI761hUZ0uFzYsc95qSNQJfELDb/slide-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933056"/>
            <a:ext cx="4155580" cy="22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351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Wingdings</vt:lpstr>
      <vt:lpstr>Wingdings 2</vt:lpstr>
      <vt:lpstr>Трек</vt:lpstr>
      <vt:lpstr>Безопасность детей в сети Интернет</vt:lpstr>
      <vt:lpstr>Презентация PowerPoint</vt:lpstr>
      <vt:lpstr>Основные советы родителям: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в сети Интернет</dc:title>
  <dc:creator>1</dc:creator>
  <cp:lastModifiedBy>Роман Школа</cp:lastModifiedBy>
  <cp:revision>8</cp:revision>
  <dcterms:created xsi:type="dcterms:W3CDTF">2012-01-24T13:13:23Z</dcterms:created>
  <dcterms:modified xsi:type="dcterms:W3CDTF">2023-05-08T17:21:59Z</dcterms:modified>
</cp:coreProperties>
</file>