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74" r:id="rId4"/>
    <p:sldId id="272" r:id="rId5"/>
    <p:sldId id="278" r:id="rId6"/>
    <p:sldId id="271" r:id="rId7"/>
    <p:sldId id="269" r:id="rId8"/>
    <p:sldId id="277" r:id="rId9"/>
    <p:sldId id="268" r:id="rId10"/>
    <p:sldId id="275" r:id="rId11"/>
    <p:sldId id="270" r:id="rId12"/>
    <p:sldId id="257" r:id="rId13"/>
    <p:sldId id="263" r:id="rId14"/>
    <p:sldId id="264" r:id="rId15"/>
    <p:sldId id="265" r:id="rId16"/>
    <p:sldId id="26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slide-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70" y="3859"/>
            <a:ext cx="9151270" cy="685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02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0009-009-Semja-samoe-glavnoe-v-zhizni-dlja-kazhdogo-iz-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Роман Школа</cp:lastModifiedBy>
  <cp:revision>4</cp:revision>
  <dcterms:created xsi:type="dcterms:W3CDTF">2020-02-17T15:01:25Z</dcterms:created>
  <dcterms:modified xsi:type="dcterms:W3CDTF">2023-05-08T18:30:58Z</dcterms:modified>
</cp:coreProperties>
</file>