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9" autoAdjust="0"/>
    <p:restoredTop sz="94660"/>
  </p:normalViewPr>
  <p:slideViewPr>
    <p:cSldViewPr>
      <p:cViewPr varScale="1">
        <p:scale>
          <a:sx n="106" d="100"/>
          <a:sy n="106" d="100"/>
        </p:scale>
        <p:origin x="168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AFDF7B-1916-4988-A166-6C3F9646D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68F8F-814F-47CD-A6B2-FF25A6A99DD9}" type="datetimeFigureOut">
              <a:rPr lang="ru-RU"/>
              <a:pPr>
                <a:defRPr/>
              </a:pPr>
              <a:t>08.05.2023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D2F817-32BC-4DEF-91C5-9CDEFE4D4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6215F3-9CA7-46A6-9D0F-6345678FD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1DFA15-6769-412A-8CE5-FB23110F74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8090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282F71-7C73-4A84-8370-3D76C1C1B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0459E-E337-48D4-B203-B41F001849A7}" type="datetimeFigureOut">
              <a:rPr lang="ru-RU"/>
              <a:pPr>
                <a:defRPr/>
              </a:pPr>
              <a:t>08.05.2023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0B2898-2CF4-4EB0-82FD-294DDFC05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C1DFE2-C8C0-4B96-A1B5-69967F389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14447-D0DE-423F-9E91-2F480BDE02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4103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EEE328-ED67-462C-BB01-D858D25CE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7D52A-A962-454F-94E5-321D95F56CE3}" type="datetimeFigureOut">
              <a:rPr lang="ru-RU"/>
              <a:pPr>
                <a:defRPr/>
              </a:pPr>
              <a:t>08.05.2023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38BE77-A8CB-41DB-B00C-ED6325D16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3338ED-BA56-4A86-8A9E-AF72E73E3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F153D-B840-4B91-AF78-5182A2E259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505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C1D301-0954-4B8F-B236-9EF085AE4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FF133-E306-4915-A8A1-7EE65C0D9063}" type="datetimeFigureOut">
              <a:rPr lang="ru-RU"/>
              <a:pPr>
                <a:defRPr/>
              </a:pPr>
              <a:t>08.05.2023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D8156E-F2E9-4AC0-A7EA-99FD7FC97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FDF383-E746-4FBD-BF75-0C4F531DE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92F42-1047-4060-A60F-EC96A2AE82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9981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F6A4B6-2981-43CE-9996-C2E754AEA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730F2-C02D-41A4-BA31-7F857C139F30}" type="datetimeFigureOut">
              <a:rPr lang="ru-RU"/>
              <a:pPr>
                <a:defRPr/>
              </a:pPr>
              <a:t>08.05.2023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AC6047-0232-454D-A11E-E65F22F5C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E23F0F-DA9E-484F-81A1-940DC29F3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F17AF-5373-400B-8D35-CC314066E4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626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F5EF0414-AB54-41AC-B054-D5CF29A6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A2F7B-A4B5-4FB5-BA17-ABBC76B145E7}" type="datetimeFigureOut">
              <a:rPr lang="ru-RU"/>
              <a:pPr>
                <a:defRPr/>
              </a:pPr>
              <a:t>08.05.2023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AAEA02F3-8693-417F-B80A-AE05AEBBB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5A74050A-A999-4FF0-BCC7-259A38E1B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B3A73-A7DE-4379-9C75-CDB2CF7F50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6145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2E12FB13-915A-4B1B-9765-1971E19BA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61B36-ADE8-4AA2-8141-ED00207BC3F4}" type="datetimeFigureOut">
              <a:rPr lang="ru-RU"/>
              <a:pPr>
                <a:defRPr/>
              </a:pPr>
              <a:t>08.05.2023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1E6B5760-E9C8-424B-A7C1-6B917FFAC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D706AE1B-B9BD-4AD3-B524-093CBD8E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749DF-2263-4059-96DA-7F2ABC0260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638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B587E0BB-8C49-4DF7-984D-C649B81A9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0EC06-164D-41FD-A78B-3EFC4AC9FDCF}" type="datetimeFigureOut">
              <a:rPr lang="ru-RU"/>
              <a:pPr>
                <a:defRPr/>
              </a:pPr>
              <a:t>08.05.2023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4B5C984B-0135-4DDB-A171-EBB101511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A5AFF103-1336-4B0E-9F3C-0903C2501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1318E-32A8-43AF-B27C-72734D80CF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724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D6EE9D3B-F18C-4C26-B183-80E33A014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E8939-2E21-48C7-A5B9-AA8904BE0373}" type="datetimeFigureOut">
              <a:rPr lang="ru-RU"/>
              <a:pPr>
                <a:defRPr/>
              </a:pPr>
              <a:t>08.05.2023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C5BCCEAE-BBBE-47AD-B055-3397F0628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4707CF8C-4ADE-452C-B54F-614E0116E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C28BA-2FA6-430E-BEC0-A4B3A96E6A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784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843E6550-3521-46F0-8222-610E964EE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5E8C5-29AD-4575-9119-31EE5D3A07AF}" type="datetimeFigureOut">
              <a:rPr lang="ru-RU"/>
              <a:pPr>
                <a:defRPr/>
              </a:pPr>
              <a:t>08.05.2023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B4873724-1F69-40CD-B02F-E93AFDB94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67004044-AB09-4522-B2F0-F0AE6BF8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938E2-97DE-4077-BFF7-40035A6464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0937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3053EE4C-9B7D-42DD-BDA7-54E2A8815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FE9E7-25C7-4698-A1B2-839673CC2A9D}" type="datetimeFigureOut">
              <a:rPr lang="ru-RU"/>
              <a:pPr>
                <a:defRPr/>
              </a:pPr>
              <a:t>08.05.2023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54C2BE5E-3528-4261-A519-38554970C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F7FDC9AB-BCBB-431A-8954-0E27619BA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CA2ED-4E3D-48D5-83C9-DF01E356AB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123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A2592B15-0CC5-43E4-9512-35E5D0910D8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3A8CE9BA-7979-46CC-B1BB-D89428CE6A7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5DD050-0997-4518-BF50-B7AFC3FE6E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F2B1F1-EC97-4D30-A187-5A5D11C3417B}" type="datetimeFigureOut">
              <a:rPr lang="ru-RU"/>
              <a:pPr>
                <a:defRPr/>
              </a:pPr>
              <a:t>08.05.2023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388876-2090-493D-82F4-B9FF6ED46E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B1924D-5BB0-4717-B6F8-F494548B1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419574E-F151-405A-AE12-6D585602112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>
            <a:extLst>
              <a:ext uri="{FF2B5EF4-FFF2-40B4-BE49-F238E27FC236}">
                <a16:creationId xmlns:a16="http://schemas.microsoft.com/office/drawing/2014/main" id="{93A0B30A-7486-40DB-9521-608AAD6E9E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260350"/>
            <a:ext cx="8496300" cy="6264275"/>
          </a:xfrm>
        </p:spPr>
        <p:txBody>
          <a:bodyPr/>
          <a:lstStyle/>
          <a:p>
            <a:pPr algn="r"/>
            <a:r>
              <a:rPr lang="ru-RU" altLang="ru-RU" b="1">
                <a:latin typeface="a_Presentum"/>
              </a:rPr>
              <a:t>Музыкальные инструменты своими руками</a:t>
            </a:r>
            <a:br>
              <a:rPr lang="ru-RU" altLang="ru-RU" b="1">
                <a:latin typeface="a_Presentum"/>
              </a:rPr>
            </a:br>
            <a:br>
              <a:rPr lang="ru-RU" altLang="ru-RU">
                <a:latin typeface="a_Concepto"/>
              </a:rPr>
            </a:br>
            <a:r>
              <a:rPr lang="ru-RU" altLang="ru-RU" sz="3200" b="1">
                <a:latin typeface="a_Concepto"/>
              </a:rPr>
              <a:t>Музыкальный руководитель </a:t>
            </a:r>
            <a:br>
              <a:rPr lang="ru-RU" altLang="ru-RU" sz="3200" b="1">
                <a:latin typeface="a_Concepto"/>
              </a:rPr>
            </a:br>
            <a:r>
              <a:rPr lang="ru-RU" altLang="ru-RU" sz="3200" b="1">
                <a:latin typeface="a_Concepto"/>
              </a:rPr>
              <a:t>МБДОУ детский сад №31 «Улыбка» </a:t>
            </a:r>
            <a:br>
              <a:rPr lang="ru-RU" altLang="ru-RU" sz="3200" b="1">
                <a:latin typeface="a_Concepto"/>
              </a:rPr>
            </a:br>
            <a:r>
              <a:rPr lang="ru-RU" altLang="ru-RU" sz="3200" b="1">
                <a:latin typeface="a_Concepto"/>
              </a:rPr>
              <a:t>Каменцева Е.В.</a:t>
            </a:r>
            <a:b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1F28400-0073-4CC4-B538-5ED5A2121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476250"/>
            <a:ext cx="7931150" cy="7540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Литература: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интернет-источники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8DFD9F8B-77AA-45B7-AC47-D9109C611EFB}"/>
              </a:ext>
            </a:extLst>
          </p:cNvPr>
          <p:cNvSpPr txBox="1">
            <a:spLocks/>
          </p:cNvSpPr>
          <p:nvPr/>
        </p:nvSpPr>
        <p:spPr>
          <a:xfrm>
            <a:off x="900113" y="2060575"/>
            <a:ext cx="7931150" cy="1081088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7300" b="1" dirty="0">
                <a:latin typeface="Times New Roman" pitchFamily="18" charset="0"/>
                <a:cs typeface="Times New Roman" pitchFamily="18" charset="0"/>
              </a:rPr>
              <a:t>Желаю удачи!</a:t>
            </a:r>
            <a:br>
              <a:rPr lang="ru-RU" sz="73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8594DB-A44F-49C1-BDE3-4A5AB4A75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549275"/>
            <a:ext cx="2089150" cy="854075"/>
          </a:xfrm>
          <a:solidFill>
            <a:schemeClr val="accent1">
              <a:lumMod val="60000"/>
              <a:lumOff val="40000"/>
              <a:alpha val="68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2091E6-2B24-48C8-A69F-FC2685411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038" y="549275"/>
            <a:ext cx="5472112" cy="33115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/>
              <a:t>Формирование у детей музыкальной культуры;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800" dirty="0"/>
              <a:t>Основы элементарного </a:t>
            </a:r>
            <a:r>
              <a:rPr lang="ru-RU" sz="2800" dirty="0" err="1"/>
              <a:t>музицирования</a:t>
            </a:r>
            <a:r>
              <a:rPr lang="ru-RU" sz="2800" dirty="0"/>
              <a:t>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800" dirty="0"/>
              <a:t>Развитие творческого воображения;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800" dirty="0"/>
              <a:t>Развитие мелкой моторики рук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>
            <a:extLst>
              <a:ext uri="{FF2B5EF4-FFF2-40B4-BE49-F238E27FC236}">
                <a16:creationId xmlns:a16="http://schemas.microsoft.com/office/drawing/2014/main" id="{029A3E15-E108-4122-A416-14D83F5C1890}"/>
              </a:ext>
            </a:extLst>
          </p:cNvPr>
          <p:cNvSpPr txBox="1">
            <a:spLocks/>
          </p:cNvSpPr>
          <p:nvPr/>
        </p:nvSpPr>
        <p:spPr>
          <a:xfrm>
            <a:off x="457200" y="332656"/>
            <a:ext cx="8229600" cy="6120680"/>
          </a:xfrm>
          <a:prstGeom prst="rect">
            <a:avLst/>
          </a:prstGeom>
          <a:solidFill>
            <a:schemeClr val="tx2">
              <a:lumMod val="40000"/>
              <a:lumOff val="60000"/>
              <a:alpha val="73000"/>
            </a:schemeClr>
          </a:solidFill>
          <a:ln cap="rnd">
            <a:solidFill>
              <a:schemeClr val="tx1"/>
            </a:solidFill>
            <a:round/>
          </a:ln>
          <a:effectLst>
            <a:glow rad="101600">
              <a:schemeClr val="tx2">
                <a:lumMod val="75000"/>
                <a:alpha val="40000"/>
              </a:schemeClr>
            </a:glow>
            <a:softEdge rad="266700"/>
          </a:effectLst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Изготовление самодельных инструментов-игрушек не только развивает изобретательность детей, но и позволяет сделать взаимоотношения родителей с детьми более интересными и плодотворными.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Используя самодельные инструменты, дети лучше понимают, откуда берется звук и легче находят способы звукоподражания сказочным персонажам, звукам природы, животным: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барабан – это гремит гром или идет медведь;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колокольчик – капли дождя, капель;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шуршание бумаги – ветер или падающие листья;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расческа – жужжание пчел;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пластмассовый стаканчик, если его мять рукой будет звучать как звук сломанной ветки;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терка с наперстком – звук пилы.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Играя на самодельных инструментах, дети изучают и исследуют мир звуков. А самая большая ценность детского творчества, которая рождается в процессе игры и импровизации, в том, что оно сопровождается радостью, удовольствием, проявлением индивидуальности ребенка.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3">
            <a:extLst>
              <a:ext uri="{FF2B5EF4-FFF2-40B4-BE49-F238E27FC236}">
                <a16:creationId xmlns:a16="http://schemas.microsoft.com/office/drawing/2014/main" id="{37502E25-5E02-4AEE-81B3-EE586E93086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9700" y="3475038"/>
            <a:ext cx="3492500" cy="261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Рисунок 4">
            <a:extLst>
              <a:ext uri="{FF2B5EF4-FFF2-40B4-BE49-F238E27FC236}">
                <a16:creationId xmlns:a16="http://schemas.microsoft.com/office/drawing/2014/main" id="{BD0E8330-90B7-4FA5-BDBB-66109E318A0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4213" y="3471863"/>
            <a:ext cx="3494087" cy="262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6AB073-232F-4832-A643-77FFABC84F36}"/>
              </a:ext>
            </a:extLst>
          </p:cNvPr>
          <p:cNvSpPr txBox="1"/>
          <p:nvPr/>
        </p:nvSpPr>
        <p:spPr>
          <a:xfrm>
            <a:off x="607739" y="45627"/>
            <a:ext cx="8272265" cy="3323987"/>
          </a:xfrm>
          <a:prstGeom prst="rect">
            <a:avLst/>
          </a:prstGeom>
          <a:solidFill>
            <a:schemeClr val="tx2">
              <a:lumMod val="40000"/>
              <a:lumOff val="60000"/>
              <a:alpha val="82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softEdge rad="127000"/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  <a:cs typeface="+mn-cs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  <a:cs typeface="+mn-cs"/>
              </a:rPr>
              <a:t>  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Нам потребуется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Банки жестяные разного размера (острые края обработать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с внутренней стороны наклеить в притык изоленту,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чтобы дети не поранились;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Скотч цветной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Ножницы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Изолента  разноцветная на ваш выбор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3">
            <a:extLst>
              <a:ext uri="{FF2B5EF4-FFF2-40B4-BE49-F238E27FC236}">
                <a16:creationId xmlns:a16="http://schemas.microsoft.com/office/drawing/2014/main" id="{4D631D76-9E1E-471F-9DCE-DF4F7C8C5C1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813" y="1484313"/>
            <a:ext cx="6264275" cy="469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Box 4">
            <a:extLst>
              <a:ext uri="{FF2B5EF4-FFF2-40B4-BE49-F238E27FC236}">
                <a16:creationId xmlns:a16="http://schemas.microsoft.com/office/drawing/2014/main" id="{159DB079-D06F-4077-8D12-68B51F63E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404813"/>
            <a:ext cx="611981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4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Барабанная установка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4">
            <a:extLst>
              <a:ext uri="{FF2B5EF4-FFF2-40B4-BE49-F238E27FC236}">
                <a16:creationId xmlns:a16="http://schemas.microsoft.com/office/drawing/2014/main" id="{5B410357-D927-4F9C-A429-2798E9B253F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288" y="908050"/>
            <a:ext cx="4084637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Box 5">
            <a:extLst>
              <a:ext uri="{FF2B5EF4-FFF2-40B4-BE49-F238E27FC236}">
                <a16:creationId xmlns:a16="http://schemas.microsoft.com/office/drawing/2014/main" id="{478FE3C4-EA87-4869-82B8-7D5B621E1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588" y="192088"/>
            <a:ext cx="22764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4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Трещотка</a:t>
            </a:r>
          </a:p>
        </p:txBody>
      </p:sp>
      <p:pic>
        <p:nvPicPr>
          <p:cNvPr id="7172" name="Рисунок 6">
            <a:extLst>
              <a:ext uri="{FF2B5EF4-FFF2-40B4-BE49-F238E27FC236}">
                <a16:creationId xmlns:a16="http://schemas.microsoft.com/office/drawing/2014/main" id="{272463C7-067F-4B5E-8BC5-126E5B16356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7900" y="908050"/>
            <a:ext cx="4084638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>
            <a:extLst>
              <a:ext uri="{FF2B5EF4-FFF2-40B4-BE49-F238E27FC236}">
                <a16:creationId xmlns:a16="http://schemas.microsoft.com/office/drawing/2014/main" id="{690C65D0-4834-4299-BF54-A57C78E3F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88913"/>
            <a:ext cx="8229600" cy="1143000"/>
          </a:xfrm>
        </p:spPr>
        <p:txBody>
          <a:bodyPr/>
          <a:lstStyle/>
          <a:p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Музыкальные пчелки</a:t>
            </a:r>
          </a:p>
        </p:txBody>
      </p:sp>
      <p:pic>
        <p:nvPicPr>
          <p:cNvPr id="8195" name="Рисунок 2">
            <a:extLst>
              <a:ext uri="{FF2B5EF4-FFF2-40B4-BE49-F238E27FC236}">
                <a16:creationId xmlns:a16="http://schemas.microsoft.com/office/drawing/2014/main" id="{E0E41C03-49F4-475C-BA34-DC66076FFF0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763" y="1277938"/>
            <a:ext cx="3300412" cy="247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Рисунок 3">
            <a:extLst>
              <a:ext uri="{FF2B5EF4-FFF2-40B4-BE49-F238E27FC236}">
                <a16:creationId xmlns:a16="http://schemas.microsoft.com/office/drawing/2014/main" id="{6F9A3DBA-14C0-40B3-9AF5-BC3A305FC03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3800" y="1268413"/>
            <a:ext cx="3313113" cy="248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Рисунок 4">
            <a:extLst>
              <a:ext uri="{FF2B5EF4-FFF2-40B4-BE49-F238E27FC236}">
                <a16:creationId xmlns:a16="http://schemas.microsoft.com/office/drawing/2014/main" id="{F6EF9521-50C1-478B-81AA-2461F4CC6AB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763" y="4221163"/>
            <a:ext cx="3233737" cy="242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381B28-E714-4C58-A69C-43323E145287}"/>
              </a:ext>
            </a:extLst>
          </p:cNvPr>
          <p:cNvSpPr txBox="1"/>
          <p:nvPr/>
        </p:nvSpPr>
        <p:spPr>
          <a:xfrm>
            <a:off x="5032375" y="4221163"/>
            <a:ext cx="2852738" cy="2308225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Наполнение пчелок: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монеты,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гайки,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гречка,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пшено,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соль.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>
            <a:extLst>
              <a:ext uri="{FF2B5EF4-FFF2-40B4-BE49-F238E27FC236}">
                <a16:creationId xmlns:a16="http://schemas.microsoft.com/office/drawing/2014/main" id="{8807CD24-5A2B-4A9B-8586-CB268C761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88913"/>
            <a:ext cx="8229600" cy="1143000"/>
          </a:xfrm>
        </p:spPr>
        <p:txBody>
          <a:bodyPr/>
          <a:lstStyle/>
          <a:p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Барабаны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456B4A-F0E4-4649-A67D-81D73D250646}"/>
              </a:ext>
            </a:extLst>
          </p:cNvPr>
          <p:cNvSpPr txBox="1"/>
          <p:nvPr/>
        </p:nvSpPr>
        <p:spPr>
          <a:xfrm>
            <a:off x="900113" y="5732463"/>
            <a:ext cx="7343775" cy="831850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Ведерки из под майонеза обклеить цветной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самоклейкой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добавить ленту и палочки (карандаши)</a:t>
            </a:r>
          </a:p>
        </p:txBody>
      </p:sp>
      <p:pic>
        <p:nvPicPr>
          <p:cNvPr id="9220" name="Picture 2" descr="https://i1.wp.com/melkie.net/wp-content/uploads/2017/08/veselye-barabany.jpg">
            <a:extLst>
              <a:ext uri="{FF2B5EF4-FFF2-40B4-BE49-F238E27FC236}">
                <a16:creationId xmlns:a16="http://schemas.microsoft.com/office/drawing/2014/main" id="{E229B4AC-5436-4589-89E2-B24C84020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150" y="1196975"/>
            <a:ext cx="5729288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>
            <a:extLst>
              <a:ext uri="{FF2B5EF4-FFF2-40B4-BE49-F238E27FC236}">
                <a16:creationId xmlns:a16="http://schemas.microsoft.com/office/drawing/2014/main" id="{C7B66847-FC7C-45C8-BB7A-D3F6B4B34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88913"/>
            <a:ext cx="8229600" cy="1143000"/>
          </a:xfrm>
        </p:spPr>
        <p:txBody>
          <a:bodyPr/>
          <a:lstStyle/>
          <a:p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Забавные погремушки</a:t>
            </a:r>
          </a:p>
        </p:txBody>
      </p:sp>
      <p:pic>
        <p:nvPicPr>
          <p:cNvPr id="10243" name="Picture 2" descr="http://kolokolchik89.ucoz.ru/kartinki/b7cf3ed00b4190c50b919ba29335c92a.jpg">
            <a:extLst>
              <a:ext uri="{FF2B5EF4-FFF2-40B4-BE49-F238E27FC236}">
                <a16:creationId xmlns:a16="http://schemas.microsoft.com/office/drawing/2014/main" id="{337B4C11-1945-4C02-A263-EE5979F1D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4213" y="1196975"/>
            <a:ext cx="3487737" cy="230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AutoShape 4" descr="https://tipik.ru/wp-content/uploads/2019/08/%D0%9C%D0%B0%D1%80%D0%B0%D0%BA%D0%B0%D1%81%D1%8B-%D0%B8%D0%B7-%D0%BF%D0%BB%D0%B0%D1%81%D1%82%D0%B8%D0%BA%D0%BE%D0%B2%D1%8B%D1%85-%D0%B1%D1%83%D1%82%D1%8B%D0%BB%D0%BE%D0%BA-%D1%81%D0%B2%D0%BE%D0%B8%D0%BC%D0%B8-%D1%80%D1%83%D0%BA%D0%B0%D0%BC%D0%B8-%D0%B4%D0%BB%D1%8F-%D0%B4%D0%B5%D1%82%D0%B5%D0%B9-024.jpg">
            <a:extLst>
              <a:ext uri="{FF2B5EF4-FFF2-40B4-BE49-F238E27FC236}">
                <a16:creationId xmlns:a16="http://schemas.microsoft.com/office/drawing/2014/main" id="{261826E7-AB88-4D67-B5D3-0CECAFDE23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pic>
        <p:nvPicPr>
          <p:cNvPr id="10245" name="Picture 6" descr="https://tipik.ru/wp-content/uploads/2019/08/%D0%9C%D0%B0%D1%80%D0%B0%D0%BA%D0%B0%D1%81%D1%8B-%D0%B8%D0%B7-%D0%BF%D0%BB%D0%B0%D1%81%D1%82%D0%B8%D0%BA%D0%BE%D0%B2%D1%8B%D1%85-%D0%B1%D1%83%D1%82%D1%8B%D0%BB%D0%BE%D0%BA-%D1%81%D0%B2%D0%BE%D0%B8%D0%BC%D0%B8-%D1%80%D1%83%D0%BA%D0%B0%D0%BC%D0%B8-%D0%B4%D0%BB%D1%8F-%D0%B4%D0%B5%D1%82%D0%B5%D0%B9-024.jpg">
            <a:extLst>
              <a:ext uri="{FF2B5EF4-FFF2-40B4-BE49-F238E27FC236}">
                <a16:creationId xmlns:a16="http://schemas.microsoft.com/office/drawing/2014/main" id="{E6E17089-09D9-4C9D-A700-9ABFD1358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00338" y="3644900"/>
            <a:ext cx="4132262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8" descr="https://svoimi-rukami-club.ru/upload/image/KONKYRS-vesna2016_chast1/db35c2256d9de83966f9ebef43467979.jpg">
            <a:extLst>
              <a:ext uri="{FF2B5EF4-FFF2-40B4-BE49-F238E27FC236}">
                <a16:creationId xmlns:a16="http://schemas.microsoft.com/office/drawing/2014/main" id="{3005F2F8-3783-431B-8736-75F61E0B7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64513" y="-3321050"/>
            <a:ext cx="3560762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0" descr="https://svoimi-rukami-club.ru/upload/image/KONKYRS-vesna2016_chast1/db35c2256d9de83966f9ebef43467979.jpg">
            <a:extLst>
              <a:ext uri="{FF2B5EF4-FFF2-40B4-BE49-F238E27FC236}">
                <a16:creationId xmlns:a16="http://schemas.microsoft.com/office/drawing/2014/main" id="{D768788A-AAB3-4442-8B9A-B67545690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363" y="1196975"/>
            <a:ext cx="3479800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</TotalTime>
  <Words>265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a_Concepto</vt:lpstr>
      <vt:lpstr>a_Presentum</vt:lpstr>
      <vt:lpstr>Arial</vt:lpstr>
      <vt:lpstr>Calibri</vt:lpstr>
      <vt:lpstr>Times New Roman</vt:lpstr>
      <vt:lpstr>Wingdings</vt:lpstr>
      <vt:lpstr>Тема Office</vt:lpstr>
      <vt:lpstr>Музыкальные инструменты своими руками  Музыкальный руководитель  МБДОУ детский сад №31 «Улыбка»  Каменцева Е.В.    </vt:lpstr>
      <vt:lpstr>Цель:</vt:lpstr>
      <vt:lpstr>Презентация PowerPoint</vt:lpstr>
      <vt:lpstr>Презентация PowerPoint</vt:lpstr>
      <vt:lpstr>Презентация PowerPoint</vt:lpstr>
      <vt:lpstr>Презентация PowerPoint</vt:lpstr>
      <vt:lpstr>Музыкальные пчелки</vt:lpstr>
      <vt:lpstr>Барабаны</vt:lpstr>
      <vt:lpstr>Забавные погремушки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Музыкальные инструменты своими руками</dc:title>
  <dc:creator>Анастасия Сабельфельд</dc:creator>
  <cp:lastModifiedBy>Роман Школа</cp:lastModifiedBy>
  <cp:revision>17</cp:revision>
  <dcterms:created xsi:type="dcterms:W3CDTF">2016-04-12T17:09:32Z</dcterms:created>
  <dcterms:modified xsi:type="dcterms:W3CDTF">2023-05-08T18:44:41Z</dcterms:modified>
</cp:coreProperties>
</file>